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4" autoAdjust="0"/>
    <p:restoredTop sz="94660"/>
  </p:normalViewPr>
  <p:slideViewPr>
    <p:cSldViewPr snapToGrid="0">
      <p:cViewPr>
        <p:scale>
          <a:sx n="100" d="100"/>
          <a:sy n="100" d="100"/>
        </p:scale>
        <p:origin x="7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62399" y="2345267"/>
            <a:ext cx="7197726" cy="3572930"/>
          </a:xfrm>
        </p:spPr>
        <p:txBody>
          <a:bodyPr>
            <a:normAutofit fontScale="90000"/>
          </a:bodyPr>
          <a:lstStyle/>
          <a:p>
            <a:r>
              <a:rPr lang="pt-BR" dirty="0"/>
              <a:t>Simulação de possível melhora de mobilidade e redução de custo de viagem entre as cidades de Itajaí e Navegantes</a:t>
            </a:r>
          </a:p>
        </p:txBody>
      </p:sp>
    </p:spTree>
    <p:extLst>
      <p:ext uri="{BB962C8B-B14F-4D97-AF65-F5344CB8AC3E}">
        <p14:creationId xmlns:p14="http://schemas.microsoft.com/office/powerpoint/2010/main" val="2087832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alphaModFix amt="20000"/>
            <a:extLst/>
          </a:blip>
          <a:srcRect t="14773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7" name="Picture 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dirty="0"/>
              <a:t>Aumento do número de automóveis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dirty="0"/>
              <a:t>Problemas de Mobilidade Urbana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dirty="0"/>
          </a:p>
          <a:p>
            <a:pPr>
              <a:buFont typeface="Courier New" panose="02070309020205020404" pitchFamily="49" charset="0"/>
              <a:buChar char="o"/>
            </a:pPr>
            <a:endParaRPr lang="pt-BR" dirty="0"/>
          </a:p>
          <a:p>
            <a:pPr>
              <a:buFont typeface="Courier New" panose="02070309020205020404" pitchFamily="49" charset="0"/>
              <a:buChar char="o"/>
            </a:pP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4804" y="54704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8" name="Retângulo 7"/>
          <p:cNvSpPr/>
          <p:nvPr/>
        </p:nvSpPr>
        <p:spPr>
          <a:xfrm>
            <a:off x="143933" y="321735"/>
            <a:ext cx="913342" cy="4571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042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  <a:ln>
            <a:noFill/>
          </a:ln>
          <a:effectLst/>
        </p:spPr>
      </p:sp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9" name="Espaço Reservado para Conteúdo 8"/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/>
          </a:blip>
          <a:srcRect l="33867" r="11617" b="-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amostras</a:t>
            </a:r>
            <a:endParaRPr lang="en-US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7865806" y="2251587"/>
            <a:ext cx="3706762" cy="3972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Cidades</a:t>
            </a:r>
            <a:r>
              <a:rPr lang="en-US" dirty="0"/>
              <a:t> </a:t>
            </a:r>
            <a:r>
              <a:rPr lang="en-US" dirty="0" err="1"/>
              <a:t>Gêmeas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rotas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cidade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GoogleMaps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Variáveis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Custo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Eficiência</a:t>
            </a:r>
            <a:endParaRPr lang="en-US" dirty="0"/>
          </a:p>
          <a:p>
            <a:endParaRPr lang="en-US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74804" y="54704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INTRODUÇÃO   |   AMOSTRAS   |   LÓGICA FUZZY   |   IMPLEMENTAÇÃO   |   RESULTADOS   |   CONCLUSÕES</a:t>
            </a:r>
          </a:p>
        </p:txBody>
      </p:sp>
      <p:sp>
        <p:nvSpPr>
          <p:cNvPr id="31" name="Retângulo 30"/>
          <p:cNvSpPr/>
          <p:nvPr/>
        </p:nvSpPr>
        <p:spPr>
          <a:xfrm>
            <a:off x="1277408" y="321735"/>
            <a:ext cx="741892" cy="4571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990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 dirty="0"/>
              <a:t>Logica </a:t>
            </a:r>
            <a:r>
              <a:rPr lang="pt-BR" dirty="0" err="1"/>
              <a:t>Fuzzy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4804" y="54704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6" name="Retângulo 5"/>
          <p:cNvSpPr/>
          <p:nvPr/>
        </p:nvSpPr>
        <p:spPr>
          <a:xfrm>
            <a:off x="2284677" y="321735"/>
            <a:ext cx="913342" cy="4571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pic>
        <p:nvPicPr>
          <p:cNvPr id="1026" name="Picture 2" descr="https://lh3.googleusercontent.com/-s3a1edq-CvU/WEWlLFq01ZI/AAAAAAAABf8/M_zOi8M4bRkoGgw-NceFzw6qtYJ4WbWRgCL0B/h812/tempera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065867"/>
            <a:ext cx="10940142" cy="444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05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5909" y="808055"/>
            <a:ext cx="6881177" cy="1453363"/>
          </a:xfrm>
        </p:spPr>
        <p:txBody>
          <a:bodyPr>
            <a:normAutofit/>
          </a:bodyPr>
          <a:lstStyle/>
          <a:p>
            <a:r>
              <a:rPr lang="pt-BR" dirty="0"/>
              <a:t>implementação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02178" y="2261420"/>
            <a:ext cx="6904908" cy="3637935"/>
          </a:xfrm>
        </p:spPr>
        <p:txBody>
          <a:bodyPr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jFuzzy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FCL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Inputs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Outputs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5" name="CaixaDeTexto 4"/>
          <p:cNvSpPr txBox="1"/>
          <p:nvPr/>
        </p:nvSpPr>
        <p:spPr>
          <a:xfrm>
            <a:off x="74804" y="54704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7" name="Retângulo 6"/>
          <p:cNvSpPr/>
          <p:nvPr/>
        </p:nvSpPr>
        <p:spPr>
          <a:xfrm>
            <a:off x="3444875" y="321735"/>
            <a:ext cx="1127125" cy="4571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pSp>
        <p:nvGrpSpPr>
          <p:cNvPr id="11" name="Tela 1"/>
          <p:cNvGrpSpPr/>
          <p:nvPr/>
        </p:nvGrpSpPr>
        <p:grpSpPr>
          <a:xfrm>
            <a:off x="5829300" y="481226"/>
            <a:ext cx="5509895" cy="6185674"/>
            <a:chOff x="0" y="0"/>
            <a:chExt cx="5400040" cy="6062345"/>
          </a:xfrm>
        </p:grpSpPr>
        <p:sp>
          <p:nvSpPr>
            <p:cNvPr id="12" name="Retângulo 11"/>
            <p:cNvSpPr/>
            <p:nvPr/>
          </p:nvSpPr>
          <p:spPr>
            <a:xfrm>
              <a:off x="0" y="0"/>
              <a:ext cx="5400040" cy="6062345"/>
            </a:xfrm>
            <a:prstGeom prst="rect">
              <a:avLst/>
            </a:prstGeom>
          </p:spPr>
        </p:sp>
        <p:sp>
          <p:nvSpPr>
            <p:cNvPr id="13" name="Fluxograma: Processo 12"/>
            <p:cNvSpPr/>
            <p:nvPr/>
          </p:nvSpPr>
          <p:spPr>
            <a:xfrm>
              <a:off x="1832611" y="1237615"/>
              <a:ext cx="1714500" cy="457200"/>
            </a:xfrm>
            <a:prstGeom prst="flowChartProcess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Inserir Inputs e Regras do JFuzzy</a:t>
              </a:r>
            </a:p>
          </p:txBody>
        </p:sp>
        <p:sp>
          <p:nvSpPr>
            <p:cNvPr id="14" name="Fluxograma: Processo Alternativo 13"/>
            <p:cNvSpPr/>
            <p:nvPr/>
          </p:nvSpPr>
          <p:spPr>
            <a:xfrm>
              <a:off x="1832611" y="118745"/>
              <a:ext cx="1714500" cy="571500"/>
            </a:xfrm>
            <a:prstGeom prst="flowChartAlternateProcess">
              <a:avLst/>
            </a:prstGeom>
            <a:solidFill>
              <a:srgbClr val="FF006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22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Inicio</a:t>
              </a:r>
              <a:endParaRPr lang="pt-BR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Conector de Seta Reta 14"/>
            <p:cNvCxnSpPr>
              <a:stCxn id="14" idx="2"/>
              <a:endCxn id="13" idx="0"/>
            </p:cNvCxnSpPr>
            <p:nvPr/>
          </p:nvCxnSpPr>
          <p:spPr>
            <a:xfrm>
              <a:off x="2689861" y="690245"/>
              <a:ext cx="0" cy="5473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Fluxograma: Decisão 15"/>
            <p:cNvSpPr/>
            <p:nvPr/>
          </p:nvSpPr>
          <p:spPr>
            <a:xfrm>
              <a:off x="1832611" y="3237865"/>
              <a:ext cx="1714500" cy="1191260"/>
            </a:xfrm>
            <a:prstGeom prst="flowChartDecision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Terminou a Lista de entradas</a:t>
              </a:r>
            </a:p>
          </p:txBody>
        </p:sp>
        <p:cxnSp>
          <p:nvCxnSpPr>
            <p:cNvPr id="17" name="Conector de Seta Reta 16"/>
            <p:cNvCxnSpPr>
              <a:stCxn id="13" idx="2"/>
              <a:endCxn id="18" idx="0"/>
            </p:cNvCxnSpPr>
            <p:nvPr/>
          </p:nvCxnSpPr>
          <p:spPr>
            <a:xfrm>
              <a:off x="2689861" y="1694815"/>
              <a:ext cx="0" cy="4902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Fluxograma: Processo 17"/>
            <p:cNvSpPr/>
            <p:nvPr/>
          </p:nvSpPr>
          <p:spPr>
            <a:xfrm>
              <a:off x="1832611" y="2185035"/>
              <a:ext cx="1714500" cy="571500"/>
            </a:xfrm>
            <a:prstGeom prst="flowChartProcess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Calcula Fuzzy</a:t>
              </a:r>
            </a:p>
          </p:txBody>
        </p:sp>
        <p:cxnSp>
          <p:nvCxnSpPr>
            <p:cNvPr id="19" name="Conector de Seta Reta 18"/>
            <p:cNvCxnSpPr/>
            <p:nvPr/>
          </p:nvCxnSpPr>
          <p:spPr>
            <a:xfrm>
              <a:off x="2689861" y="2756535"/>
              <a:ext cx="0" cy="4813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Conector: Angulado 9"/>
            <p:cNvCxnSpPr>
              <a:endCxn id="18" idx="3"/>
            </p:cNvCxnSpPr>
            <p:nvPr/>
          </p:nvCxnSpPr>
          <p:spPr>
            <a:xfrm rot="5400000" flipH="1" flipV="1">
              <a:off x="2951481" y="3066415"/>
              <a:ext cx="1191260" cy="12700"/>
            </a:xfrm>
            <a:prstGeom prst="bentConnector4">
              <a:avLst>
                <a:gd name="adj1" fmla="val -1173"/>
                <a:gd name="adj2" fmla="val 4525000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Conector de Seta Reta 20"/>
            <p:cNvCxnSpPr/>
            <p:nvPr/>
          </p:nvCxnSpPr>
          <p:spPr>
            <a:xfrm>
              <a:off x="2689861" y="4429125"/>
              <a:ext cx="0" cy="528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Fluxograma: Fita Perfurada 21"/>
            <p:cNvSpPr/>
            <p:nvPr/>
          </p:nvSpPr>
          <p:spPr>
            <a:xfrm>
              <a:off x="1953260" y="4843145"/>
              <a:ext cx="1593851" cy="800100"/>
            </a:xfrm>
            <a:prstGeom prst="flowChartPunchedTap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Média Fuzzy do Caminho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6424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Courier New" panose="02070309020205020404" pitchFamily="49" charset="0"/>
              <a:buChar char="o"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74804" y="54704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4841081" y="321735"/>
            <a:ext cx="800100" cy="4571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927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74804" y="54704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5902590" y="321735"/>
            <a:ext cx="859367" cy="4571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493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Celeste</Template>
  <TotalTime>62</TotalTime>
  <Words>139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Times New Roman</vt:lpstr>
      <vt:lpstr>Celestial</vt:lpstr>
      <vt:lpstr>Simulação de possível melhora de mobilidade e redução de custo de viagem entre as cidades de Itajaí e Navegantes</vt:lpstr>
      <vt:lpstr>introdução</vt:lpstr>
      <vt:lpstr>amostras</vt:lpstr>
      <vt:lpstr>Logica Fuzzy</vt:lpstr>
      <vt:lpstr>implementação</vt:lpstr>
      <vt:lpstr>resultados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Melhoria de mobilidade urbana</dc:title>
  <dc:creator>Alisson Steffens Henrique</dc:creator>
  <cp:lastModifiedBy>Alisson Steffens Henrique</cp:lastModifiedBy>
  <cp:revision>8</cp:revision>
  <dcterms:created xsi:type="dcterms:W3CDTF">2016-12-04T18:50:19Z</dcterms:created>
  <dcterms:modified xsi:type="dcterms:W3CDTF">2016-12-05T17:57:53Z</dcterms:modified>
</cp:coreProperties>
</file>